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</p:sldIdLst>
  <p:sldSz cx="9144000" cy="6858000" type="screen4x3"/>
  <p:notesSz cx="6724650" cy="987425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9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FF0E3-B090-4449-9C71-B9E4F32AE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12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77710-66FF-46D0-8909-58FF0CD93D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65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487BF-D969-4C0C-B998-6DFDB61029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29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937F6-91D5-4C52-B39E-7427248540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E03D0-0C68-48A2-8001-7685B1FDF8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67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B1E9F-8AB1-41B4-8DB3-6AB543BB1D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53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E989C-C00F-47F6-B72E-6E31612F4D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77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25E8A-5D85-4A9B-94DC-BA5651F15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16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6C86B-D867-4BE5-8C0F-E6FF683ABA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61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6EEB-2E69-4AE5-806D-7735F820A6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60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5D691-698D-4A86-A0F7-502637407B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92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7A1B766-399F-4651-ACAD-92D5192A0B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2"/>
          <p:cNvSpPr>
            <a:spLocks noChangeArrowheads="1"/>
          </p:cNvSpPr>
          <p:nvPr/>
        </p:nvSpPr>
        <p:spPr bwMode="auto">
          <a:xfrm>
            <a:off x="4419600" y="3856561"/>
            <a:ext cx="3810000" cy="5762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4419600" y="838200"/>
            <a:ext cx="3810000" cy="301267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2" name="Rectangle 20"/>
          <p:cNvSpPr>
            <a:spLocks noChangeArrowheads="1"/>
          </p:cNvSpPr>
          <p:nvPr/>
        </p:nvSpPr>
        <p:spPr bwMode="auto">
          <a:xfrm>
            <a:off x="381000" y="1883003"/>
            <a:ext cx="3733800" cy="276519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auto">
          <a:xfrm>
            <a:off x="387350" y="1364455"/>
            <a:ext cx="3733800" cy="51854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4" name="Rectangle 17"/>
          <p:cNvSpPr>
            <a:spLocks noChangeArrowheads="1"/>
          </p:cNvSpPr>
          <p:nvPr/>
        </p:nvSpPr>
        <p:spPr bwMode="auto">
          <a:xfrm>
            <a:off x="381000" y="863600"/>
            <a:ext cx="3733800" cy="4984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228600" y="228600"/>
            <a:ext cx="83820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6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304800"/>
          </a:xfrm>
        </p:spPr>
        <p:txBody>
          <a:bodyPr/>
          <a:lstStyle/>
          <a:p>
            <a:r>
              <a:rPr lang="fr-FR" sz="2000" b="1" i="1" dirty="0" smtClean="0"/>
              <a:t>Association des Maires de Loire Atlantique - 31 décembre </a:t>
            </a:r>
            <a:r>
              <a:rPr lang="fr-FR" sz="2000" b="1" i="1" dirty="0" smtClean="0"/>
              <a:t>2016</a:t>
            </a:r>
            <a:endParaRPr lang="fr-FR" dirty="0" smtClean="0"/>
          </a:p>
        </p:txBody>
      </p:sp>
      <p:sp>
        <p:nvSpPr>
          <p:cNvPr id="2057" name="Texte 7"/>
          <p:cNvSpPr txBox="1">
            <a:spLocks noChangeArrowheads="1"/>
          </p:cNvSpPr>
          <p:nvPr/>
        </p:nvSpPr>
        <p:spPr bwMode="auto">
          <a:xfrm>
            <a:off x="3733800" y="4953000"/>
            <a:ext cx="50292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fr-FR" dirty="0"/>
              <a:t>  Situation Nette au </a:t>
            </a:r>
            <a:r>
              <a:rPr lang="fr-FR" dirty="0" smtClean="0"/>
              <a:t>31/12/15     209 </a:t>
            </a:r>
            <a:r>
              <a:rPr lang="fr-FR" dirty="0"/>
              <a:t>K€</a:t>
            </a:r>
          </a:p>
          <a:p>
            <a:pPr>
              <a:spcAft>
                <a:spcPct val="30000"/>
              </a:spcAft>
            </a:pPr>
            <a:r>
              <a:rPr lang="fr-FR" dirty="0"/>
              <a:t>+ </a:t>
            </a:r>
            <a:r>
              <a:rPr lang="fr-FR" dirty="0" smtClean="0"/>
              <a:t>Excédent de </a:t>
            </a:r>
            <a:r>
              <a:rPr lang="fr-FR" dirty="0"/>
              <a:t>l'exercice </a:t>
            </a:r>
            <a:r>
              <a:rPr lang="fr-FR" dirty="0" smtClean="0"/>
              <a:t>2016  </a:t>
            </a:r>
            <a:r>
              <a:rPr lang="fr-FR" dirty="0" smtClean="0"/>
              <a:t>+ </a:t>
            </a:r>
            <a:r>
              <a:rPr lang="fr-FR" dirty="0" smtClean="0"/>
              <a:t>37 </a:t>
            </a:r>
            <a:r>
              <a:rPr lang="fr-FR" dirty="0"/>
              <a:t>K€</a:t>
            </a:r>
          </a:p>
          <a:p>
            <a:pPr>
              <a:spcAft>
                <a:spcPct val="30000"/>
              </a:spcAft>
            </a:pPr>
            <a:r>
              <a:rPr lang="fr-FR" dirty="0"/>
              <a:t>= Situation nette au </a:t>
            </a:r>
            <a:r>
              <a:rPr lang="fr-FR" dirty="0" smtClean="0"/>
              <a:t>31/12/16     246 </a:t>
            </a:r>
            <a:r>
              <a:rPr lang="fr-FR" dirty="0"/>
              <a:t>K€</a:t>
            </a:r>
          </a:p>
        </p:txBody>
      </p:sp>
      <p:sp>
        <p:nvSpPr>
          <p:cNvPr id="2058" name="Text Box 8"/>
          <p:cNvSpPr txBox="1">
            <a:spLocks noChangeArrowheads="1"/>
          </p:cNvSpPr>
          <p:nvPr/>
        </p:nvSpPr>
        <p:spPr bwMode="auto">
          <a:xfrm>
            <a:off x="4610100" y="1822450"/>
            <a:ext cx="3429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b="1" dirty="0"/>
              <a:t>Situation nette</a:t>
            </a:r>
          </a:p>
          <a:p>
            <a:pPr algn="ctr">
              <a:spcBef>
                <a:spcPct val="50000"/>
              </a:spcBef>
            </a:pPr>
            <a:r>
              <a:rPr lang="fr-FR" b="1" dirty="0" smtClean="0"/>
              <a:t>246 </a:t>
            </a:r>
            <a:r>
              <a:rPr lang="fr-FR" b="1" dirty="0"/>
              <a:t>K€</a:t>
            </a:r>
          </a:p>
        </p:txBody>
      </p:sp>
      <p:sp>
        <p:nvSpPr>
          <p:cNvPr id="2059" name="Text Box 9"/>
          <p:cNvSpPr txBox="1">
            <a:spLocks noChangeArrowheads="1"/>
          </p:cNvSpPr>
          <p:nvPr/>
        </p:nvSpPr>
        <p:spPr bwMode="auto">
          <a:xfrm>
            <a:off x="4485967" y="3616541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2060" name="Text Box 10"/>
          <p:cNvSpPr txBox="1">
            <a:spLocks noChangeArrowheads="1"/>
          </p:cNvSpPr>
          <p:nvPr/>
        </p:nvSpPr>
        <p:spPr bwMode="auto">
          <a:xfrm>
            <a:off x="4388087" y="3800944"/>
            <a:ext cx="3810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sz="2000" b="1" dirty="0"/>
              <a:t>Dettes fournisseurs et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fr-FR" sz="2000" b="1" dirty="0"/>
              <a:t>dettes sociales </a:t>
            </a:r>
            <a:r>
              <a:rPr lang="fr-FR" sz="2000" b="1" dirty="0" smtClean="0"/>
              <a:t>20 </a:t>
            </a:r>
            <a:r>
              <a:rPr lang="fr-FR" sz="2000" b="1" dirty="0"/>
              <a:t>K€</a:t>
            </a:r>
            <a:endParaRPr lang="fr-FR" sz="2000" dirty="0"/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393367" y="903514"/>
            <a:ext cx="365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fr-FR" sz="2000" b="1" dirty="0"/>
              <a:t>Immobilisations  </a:t>
            </a:r>
            <a:r>
              <a:rPr lang="fr-FR" sz="2000" b="1" dirty="0" smtClean="0"/>
              <a:t>20 </a:t>
            </a:r>
            <a:r>
              <a:rPr lang="fr-FR" sz="2000" b="1" dirty="0"/>
              <a:t>K€</a:t>
            </a:r>
            <a:endParaRPr lang="fr-FR" sz="2000" dirty="0"/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298450" y="1499960"/>
            <a:ext cx="38163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70000"/>
              </a:lnSpc>
              <a:spcBef>
                <a:spcPts val="1200"/>
              </a:spcBef>
            </a:pPr>
            <a:r>
              <a:rPr lang="fr-FR" sz="1800" b="1" dirty="0"/>
              <a:t>Charges constatées d’avance  </a:t>
            </a:r>
            <a:r>
              <a:rPr lang="fr-FR" sz="1800" b="1" dirty="0" smtClean="0"/>
              <a:t>24 </a:t>
            </a:r>
            <a:r>
              <a:rPr lang="fr-FR" sz="1800" b="1" dirty="0"/>
              <a:t>K€</a:t>
            </a:r>
            <a:endParaRPr lang="fr-FR" sz="1800" dirty="0"/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492125" y="2732201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b="1" dirty="0"/>
              <a:t>Trésorerie </a:t>
            </a:r>
            <a:r>
              <a:rPr lang="fr-FR" b="1" dirty="0" smtClean="0"/>
              <a:t>225 </a:t>
            </a:r>
            <a:r>
              <a:rPr lang="fr-FR" b="1" dirty="0"/>
              <a:t>K€</a:t>
            </a:r>
            <a:endParaRPr lang="fr-FR" sz="2000" b="1" dirty="0"/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2895600" y="5257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2065" name="Texte 9"/>
          <p:cNvSpPr txBox="1">
            <a:spLocks noChangeArrowheads="1"/>
          </p:cNvSpPr>
          <p:nvPr/>
        </p:nvSpPr>
        <p:spPr bwMode="auto">
          <a:xfrm>
            <a:off x="8382000" y="914400"/>
            <a:ext cx="381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fr-FR"/>
              <a:t>*</a:t>
            </a:r>
          </a:p>
        </p:txBody>
      </p:sp>
      <p:sp>
        <p:nvSpPr>
          <p:cNvPr id="2066" name="Texte 9"/>
          <p:cNvSpPr txBox="1">
            <a:spLocks noChangeArrowheads="1"/>
          </p:cNvSpPr>
          <p:nvPr/>
        </p:nvSpPr>
        <p:spPr bwMode="auto">
          <a:xfrm>
            <a:off x="3124200" y="4953000"/>
            <a:ext cx="381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fr-FR"/>
              <a:t>*</a:t>
            </a:r>
          </a:p>
        </p:txBody>
      </p:sp>
      <p:sp>
        <p:nvSpPr>
          <p:cNvPr id="2067" name="Rectangle 27"/>
          <p:cNvSpPr>
            <a:spLocks noChangeArrowheads="1"/>
          </p:cNvSpPr>
          <p:nvPr/>
        </p:nvSpPr>
        <p:spPr bwMode="auto">
          <a:xfrm>
            <a:off x="4419600" y="4427140"/>
            <a:ext cx="3810000" cy="22105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 b="1" dirty="0"/>
              <a:t>Autres dettes </a:t>
            </a:r>
            <a:r>
              <a:rPr lang="fr-FR" sz="1800" b="1" dirty="0" smtClean="0"/>
              <a:t>3 </a:t>
            </a:r>
            <a:r>
              <a:rPr lang="fr-FR" sz="1800" b="1" dirty="0"/>
              <a:t>K€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69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Times New Roman</vt:lpstr>
      <vt:lpstr>Modèle par défaut</vt:lpstr>
      <vt:lpstr>Association des Maires de Loire Atlantique - 31 décembre 2016</vt:lpstr>
    </vt:vector>
  </TitlesOfParts>
  <Company>in extenso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des Maires de Loire Atlantique - 31 décembre 2002</dc:title>
  <dc:creator>QUARDA00</dc:creator>
  <cp:lastModifiedBy>QUARDON Danielle</cp:lastModifiedBy>
  <cp:revision>41</cp:revision>
  <cp:lastPrinted>2014-04-23T07:15:20Z</cp:lastPrinted>
  <dcterms:created xsi:type="dcterms:W3CDTF">2003-11-07T10:47:42Z</dcterms:created>
  <dcterms:modified xsi:type="dcterms:W3CDTF">2017-05-30T09:41:46Z</dcterms:modified>
</cp:coreProperties>
</file>